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hYCM0Hx5bj+oM0Ohk3PXyttz+7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e81ee912fc_0_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g1e81ee912f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7" name="Google Shape;17;p9"/>
          <p:cNvPicPr preferRelativeResize="0"/>
          <p:nvPr/>
        </p:nvPicPr>
        <p:blipFill rotWithShape="1">
          <a:blip r:embed="rId2">
            <a:alphaModFix/>
          </a:blip>
          <a:srcRect b="33875" l="0" r="0" t="0"/>
          <a:stretch/>
        </p:blipFill>
        <p:spPr>
          <a:xfrm>
            <a:off x="47625" y="-97900"/>
            <a:ext cx="9144000" cy="151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8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2" name="Google Shape;72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2" name="Google Shape;22;p10"/>
          <p:cNvPicPr preferRelativeResize="0"/>
          <p:nvPr/>
        </p:nvPicPr>
        <p:blipFill rotWithShape="1">
          <a:blip r:embed="rId2">
            <a:alphaModFix/>
          </a:blip>
          <a:srcRect b="33563" l="0" r="0" t="0"/>
          <a:stretch/>
        </p:blipFill>
        <p:spPr>
          <a:xfrm>
            <a:off x="0" y="4409825"/>
            <a:ext cx="9143998" cy="7336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0"/>
          <p:cNvSpPr txBox="1"/>
          <p:nvPr/>
        </p:nvSpPr>
        <p:spPr>
          <a:xfrm>
            <a:off x="2610750" y="4632675"/>
            <a:ext cx="573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 CID: compartilhando trajetórias, possibilidades e desafios.</a:t>
            </a:r>
            <a:endParaRPr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06, 07 e 09 de novembro de 2023.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1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4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4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6" name="Google Shape;46;p14"/>
          <p:cNvSpPr txBox="1"/>
          <p:nvPr>
            <p:ph idx="2" type="body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8" name="Google Shape;48;p14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4" name="Google Shape;64;p17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>
            <p:ph type="ctrTitle"/>
          </p:nvPr>
        </p:nvSpPr>
        <p:spPr>
          <a:xfrm>
            <a:off x="311700" y="1413675"/>
            <a:ext cx="8520600" cy="142368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pt-BR"/>
              <a:t>Título do trabalho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2" name="Google Shape;92;p1"/>
          <p:cNvSpPr txBox="1"/>
          <p:nvPr>
            <p:ph idx="1" type="subTitle"/>
          </p:nvPr>
        </p:nvSpPr>
        <p:spPr>
          <a:xfrm>
            <a:off x="0" y="2528747"/>
            <a:ext cx="8520600" cy="18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/>
              <a:t>III</a:t>
            </a:r>
            <a:r>
              <a:rPr lang="pt-BR" sz="1800"/>
              <a:t> C</a:t>
            </a:r>
            <a:r>
              <a:rPr lang="pt-BR"/>
              <a:t>ID</a:t>
            </a:r>
            <a:r>
              <a:rPr lang="pt-BR" sz="1800"/>
              <a:t>:</a:t>
            </a:r>
            <a:r>
              <a:rPr lang="pt-BR"/>
              <a:t>  COMPARTILHANDO TRAJETÓRIAS, POSSIBILIDADES E DESAFIOS.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/>
              <a:t>Programa de Monitoria, Tutoria, PIBID ou Residência Pedagógica 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/>
              <a:t>Autor(a) 1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/>
              <a:t>Autor(a) 2</a:t>
            </a:r>
            <a:endParaRPr sz="1800"/>
          </a:p>
        </p:txBody>
      </p:sp>
      <p:sp>
        <p:nvSpPr>
          <p:cNvPr id="93" name="Google Shape;93;p1"/>
          <p:cNvSpPr txBox="1"/>
          <p:nvPr/>
        </p:nvSpPr>
        <p:spPr>
          <a:xfrm>
            <a:off x="3072000" y="4368975"/>
            <a:ext cx="3000000" cy="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NOVEMBRO,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Introdução</a:t>
            </a:r>
            <a:endParaRPr b="1" sz="4800"/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311700" y="1152475"/>
            <a:ext cx="8520600" cy="31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Objetivos</a:t>
            </a:r>
            <a:endParaRPr b="1" sz="4800"/>
          </a:p>
        </p:txBody>
      </p:sp>
      <p:sp>
        <p:nvSpPr>
          <p:cNvPr id="105" name="Google Shape;105;p3"/>
          <p:cNvSpPr txBox="1"/>
          <p:nvPr>
            <p:ph idx="1" type="body"/>
          </p:nvPr>
        </p:nvSpPr>
        <p:spPr>
          <a:xfrm>
            <a:off x="311700" y="1152475"/>
            <a:ext cx="8520600" cy="3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Metodologia</a:t>
            </a:r>
            <a:endParaRPr b="1" sz="4800"/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311700" y="1152475"/>
            <a:ext cx="8520600" cy="32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Resultados e Discussões</a:t>
            </a:r>
            <a:endParaRPr b="1" sz="4800"/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311700" y="1152475"/>
            <a:ext cx="8520600" cy="3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Considerações</a:t>
            </a:r>
            <a:endParaRPr b="1" sz="4800"/>
          </a:p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311700" y="1152475"/>
            <a:ext cx="8520600" cy="31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>
            <p:ph type="title"/>
          </p:nvPr>
        </p:nvSpPr>
        <p:spPr>
          <a:xfrm>
            <a:off x="432808" y="171450"/>
            <a:ext cx="8520600" cy="1070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Agradecimentos (opcional)</a:t>
            </a:r>
            <a:endParaRPr b="1" sz="4800"/>
          </a:p>
        </p:txBody>
      </p:sp>
      <p:sp>
        <p:nvSpPr>
          <p:cNvPr id="129" name="Google Shape;129;p7"/>
          <p:cNvSpPr txBox="1"/>
          <p:nvPr>
            <p:ph idx="1" type="body"/>
          </p:nvPr>
        </p:nvSpPr>
        <p:spPr>
          <a:xfrm>
            <a:off x="311700" y="1152475"/>
            <a:ext cx="8520600" cy="31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e81ee912fc_0_6"/>
          <p:cNvSpPr txBox="1"/>
          <p:nvPr>
            <p:ph type="title"/>
          </p:nvPr>
        </p:nvSpPr>
        <p:spPr>
          <a:xfrm>
            <a:off x="432808" y="171450"/>
            <a:ext cx="8520600" cy="10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3200"/>
              <a:t>Referências</a:t>
            </a:r>
            <a:endParaRPr b="1" sz="4800"/>
          </a:p>
        </p:txBody>
      </p:sp>
      <p:sp>
        <p:nvSpPr>
          <p:cNvPr id="135" name="Google Shape;135;g1e81ee912fc_0_6"/>
          <p:cNvSpPr txBox="1"/>
          <p:nvPr>
            <p:ph idx="1" type="body"/>
          </p:nvPr>
        </p:nvSpPr>
        <p:spPr>
          <a:xfrm>
            <a:off x="311700" y="1152475"/>
            <a:ext cx="8520600" cy="3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Valéria Barza</dc:creator>
</cp:coreProperties>
</file>